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3"/>
  </p:notesMasterIdLst>
  <p:sldIdLst>
    <p:sldId id="2147480783" r:id="rId7"/>
    <p:sldId id="2147482237" r:id="rId8"/>
    <p:sldId id="2147482238" r:id="rId9"/>
    <p:sldId id="2147482227" r:id="rId10"/>
    <p:sldId id="2147482241" r:id="rId11"/>
    <p:sldId id="2147482240" r:id="rId12"/>
    <p:sldId id="2147482242" r:id="rId13"/>
    <p:sldId id="2147482246" r:id="rId14"/>
    <p:sldId id="2147482245" r:id="rId15"/>
    <p:sldId id="2147482239" r:id="rId16"/>
    <p:sldId id="2147482250" r:id="rId17"/>
    <p:sldId id="2147482244" r:id="rId18"/>
    <p:sldId id="2147482251" r:id="rId19"/>
    <p:sldId id="2147482249" r:id="rId20"/>
    <p:sldId id="2147482247" r:id="rId21"/>
    <p:sldId id="2147482233" r:id="rId2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84992" autoAdjust="0"/>
  </p:normalViewPr>
  <p:slideViewPr>
    <p:cSldViewPr snapToGrid="0">
      <p:cViewPr varScale="1">
        <p:scale>
          <a:sx n="161" d="100"/>
          <a:sy n="161" d="100"/>
        </p:scale>
        <p:origin x="1090" y="331"/>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04/23/2025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3333-2037-9D2E-06F6-AF474DB6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3CEC4-FD02-A27C-57C0-157D087E1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9A7A8-16B9-6B4D-8C28-4627F034454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1014B39-47B1-C29C-5FE2-F3C62DF96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1358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8637-9A5B-6B43-C131-9F3507455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5CA8-0524-1AE0-C234-BC91C1D9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1455-6AF6-9F2C-BC29-67B00D2FDD99}"/>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CF674CE-D860-8715-4569-904BE0B226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99D66-0583-9918-5B40-7CA0619ACB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DBA23A-6E42-72E6-B912-74E5121FC3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80CCB5-4EAB-0971-D9F8-E0603669E6E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846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DE8-38F8-69DA-9CAD-8A61E8A59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A1E59-8AAD-3798-196F-5B569D9C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2A9-6CFA-8C73-9EB7-ADC8EAAC3CB8}"/>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0439B863-E080-D341-277E-16A591A354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2F12D2-7D8F-75FF-29E7-6FDDA8091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B394FB-A046-AD44-0870-DD26EA9ACB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E52A6-DD9E-6537-1117-3F1A26C707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013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4/23/2025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4/23/2025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4/23/2025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4/23/2025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4/23/2025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4/23/2025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2.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1.pn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4/23/2025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03.xml"/><Relationship Id="rId4" Type="http://schemas.openxmlformats.org/officeDocument/2006/relationships/image" Target="../media/image50.sv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5.xml"/><Relationship Id="rId5" Type="http://schemas.openxmlformats.org/officeDocument/2006/relationships/image" Target="../media/image56.png"/><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5.xml"/><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5.xml"/><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5.xml"/><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1.xml"/><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9.xml"/><Relationship Id="rId5" Type="http://schemas.openxmlformats.org/officeDocument/2006/relationships/image" Target="../media/image55.png"/><Relationship Id="rId4"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5.xml"/><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r>
              <a:rPr lang="es-ES" sz="5400" b="1" dirty="0">
                <a:solidFill>
                  <a:schemeClr val="bg1"/>
                </a:solidFill>
                <a:latin typeface="Segoe UI" panose="020B0502040204020203" pitchFamily="34" charset="0"/>
              </a:rPr>
              <a:t>: Revoluciona tus aplicaciones empresariales con IA nativa</a:t>
            </a:r>
          </a:p>
        </p:txBody>
      </p:sp>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621D-E303-7427-F75F-092545BCF69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270F286-9861-6EB7-9B1F-0F7C5D80ABFF}"/>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me </a:t>
            </a:r>
            <a:r>
              <a:rPr lang="en-US" sz="6000" dirty="0" err="1">
                <a:gradFill>
                  <a:gsLst>
                    <a:gs pos="62000">
                      <a:srgbClr val="FFFFFF"/>
                    </a:gs>
                    <a:gs pos="83908">
                      <a:srgbClr val="FFFFFF"/>
                    </a:gs>
                  </a:gsLst>
                  <a:lin ang="5400000" scaled="1"/>
                </a:gradFill>
                <a:latin typeface="Segoe UI Semibold"/>
                <a:cs typeface="Segoe UI"/>
              </a:rPr>
              <a:t>muestras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código</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FE55DBD4-BC9B-FD55-51F6-EC72676B920C}"/>
              </a:ext>
            </a:extLst>
          </p:cNvPr>
          <p:cNvSpPr txBox="1"/>
          <p:nvPr/>
        </p:nvSpPr>
        <p:spPr>
          <a:xfrm>
            <a:off x="2931268" y="3607397"/>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err="1">
                <a:gradFill flip="none" rotWithShape="1">
                  <a:gsLst>
                    <a:gs pos="100000">
                      <a:srgbClr val="D59ED7"/>
                    </a:gs>
                    <a:gs pos="1786">
                      <a:srgbClr val="8DC8E8"/>
                    </a:gs>
                    <a:gs pos="46000">
                      <a:srgbClr val="8DC8E8"/>
                    </a:gs>
                  </a:gsLst>
                  <a:lin ang="18900000" scaled="1"/>
                  <a:tileRect/>
                </a:gradFill>
                <a:latin typeface="Segoe UI Semibold"/>
              </a:rPr>
              <a:t>Daleeeee</a:t>
            </a:r>
            <a:r>
              <a:rPr lang="en-CA" dirty="0">
                <a:gradFill flip="none" rotWithShape="1">
                  <a:gsLst>
                    <a:gs pos="100000">
                      <a:srgbClr val="D59ED7"/>
                    </a:gs>
                    <a:gs pos="1786">
                      <a:srgbClr val="8DC8E8"/>
                    </a:gs>
                    <a:gs pos="46000">
                      <a:srgbClr val="8DC8E8"/>
                    </a:gs>
                  </a:gsLst>
                  <a:lin ang="18900000" scaled="1"/>
                  <a:tileRect/>
                </a:gradFill>
                <a:latin typeface="Segoe UI Semibold"/>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8773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12" name="TextBox 11">
            <a:extLst>
              <a:ext uri="{FF2B5EF4-FFF2-40B4-BE49-F238E27FC236}">
                <a16:creationId xmlns:a16="http://schemas.microsoft.com/office/drawing/2014/main" id="{3D432ED4-6702-BBB1-CCAC-8115CB065C1B}"/>
              </a:ext>
            </a:extLst>
          </p:cNvPr>
          <p:cNvSpPr txBox="1"/>
          <p:nvPr/>
        </p:nvSpPr>
        <p:spPr>
          <a:xfrm>
            <a:off x="464583" y="2351078"/>
            <a:ext cx="11262834" cy="3477875"/>
          </a:xfrm>
          <a:prstGeom prst="rect">
            <a:avLst/>
          </a:prstGeom>
          <a:noFill/>
        </p:spPr>
        <p:txBody>
          <a:bodyPr wrap="square">
            <a:spAutoFit/>
          </a:bodyPr>
          <a:lstStyle/>
          <a:p>
            <a:pPr lvl="0" defTabSz="914367">
              <a:defRPr/>
            </a:pPr>
            <a:r>
              <a:rPr lang="es-ES" sz="4400" b="0" i="0" dirty="0">
                <a:solidFill>
                  <a:srgbClr val="E6E6E6"/>
                </a:solidFill>
                <a:effectLst/>
                <a:latin typeface="Segoe UI" panose="020B0502040204020203" pitchFamily="34" charset="0"/>
              </a:rPr>
              <a:t>En su forma más sencilla, el </a:t>
            </a:r>
            <a:r>
              <a:rPr lang="es-ES" sz="4400" b="0" i="0" dirty="0" err="1">
                <a:solidFill>
                  <a:srgbClr val="E6E6E6"/>
                </a:solidFill>
                <a:effectLst/>
                <a:latin typeface="Segoe UI" panose="020B0502040204020203" pitchFamily="34" charset="0"/>
              </a:rPr>
              <a:t>kernel</a:t>
            </a:r>
            <a:r>
              <a:rPr lang="es-ES" sz="4400" b="0" i="0" dirty="0">
                <a:solidFill>
                  <a:srgbClr val="E6E6E6"/>
                </a:solidFill>
                <a:effectLst/>
                <a:latin typeface="Segoe UI" panose="020B0502040204020203" pitchFamily="34" charset="0"/>
              </a:rPr>
              <a:t> es un </a:t>
            </a:r>
            <a:r>
              <a:rPr lang="es-ES" sz="4400" b="1" dirty="0">
                <a:solidFill>
                  <a:srgbClr val="8DE971"/>
                </a:solidFill>
                <a:latin typeface="Segoe UI Semibold"/>
              </a:rPr>
              <a:t>contenedor de inserción de dependencias </a:t>
            </a:r>
            <a:r>
              <a:rPr lang="es-ES" sz="4400" b="0" i="0" dirty="0">
                <a:solidFill>
                  <a:srgbClr val="E6E6E6"/>
                </a:solidFill>
                <a:effectLst/>
                <a:latin typeface="Segoe UI" panose="020B0502040204020203" pitchFamily="34" charset="0"/>
              </a:rPr>
              <a:t>que administra todos los </a:t>
            </a:r>
            <a:r>
              <a:rPr lang="es-ES" sz="4400" b="1" dirty="0">
                <a:solidFill>
                  <a:srgbClr val="8DE971"/>
                </a:solidFill>
                <a:latin typeface="Segoe UI Semibold"/>
              </a:rPr>
              <a:t>servicios</a:t>
            </a:r>
            <a:r>
              <a:rPr lang="es-ES" sz="4400" b="0" i="0" dirty="0">
                <a:solidFill>
                  <a:srgbClr val="E6E6E6"/>
                </a:solidFill>
                <a:effectLst/>
                <a:latin typeface="Segoe UI" panose="020B0502040204020203" pitchFamily="34" charset="0"/>
              </a:rPr>
              <a:t> y </a:t>
            </a:r>
            <a:r>
              <a:rPr lang="es-ES" sz="4400" b="1" dirty="0">
                <a:solidFill>
                  <a:srgbClr val="8DE971"/>
                </a:solidFill>
                <a:latin typeface="Segoe UI Semibold"/>
              </a:rPr>
              <a:t>complementos</a:t>
            </a:r>
            <a:r>
              <a:rPr lang="es-ES" sz="4400" b="0" i="0" dirty="0">
                <a:solidFill>
                  <a:srgbClr val="E6E6E6"/>
                </a:solidFill>
                <a:effectLst/>
                <a:latin typeface="Segoe UI" panose="020B0502040204020203" pitchFamily="34" charset="0"/>
              </a:rPr>
              <a:t> necesarios para ejecutar la aplicación de </a:t>
            </a:r>
            <a:r>
              <a:rPr lang="es-ES" sz="4400" b="1" dirty="0">
                <a:solidFill>
                  <a:srgbClr val="8DE971"/>
                </a:solidFill>
                <a:latin typeface="Segoe UI Semibold"/>
              </a:rPr>
              <a:t>IA</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sp>
        <p:nvSpPr>
          <p:cNvPr id="13" name="TextBox 12">
            <a:extLst>
              <a:ext uri="{FF2B5EF4-FFF2-40B4-BE49-F238E27FC236}">
                <a16:creationId xmlns:a16="http://schemas.microsoft.com/office/drawing/2014/main" id="{DF1AC5E8-4F67-C311-392F-2C1432BA7307}"/>
              </a:ext>
            </a:extLst>
          </p:cNvPr>
          <p:cNvSpPr txBox="1"/>
          <p:nvPr/>
        </p:nvSpPr>
        <p:spPr>
          <a:xfrm>
            <a:off x="2025824" y="547490"/>
            <a:ext cx="8140352" cy="13234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¿Kernel?</a:t>
            </a:r>
          </a:p>
        </p:txBody>
      </p:sp>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5DC8-A4ED-D01E-384D-175D71E2C637}"/>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CC5CACDF-5635-FE7F-5509-12DC97C0FCB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050ED39-DACA-902A-E11F-291A41E06737}"/>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8CE39EF7-EBF0-EAA3-A073-38CBF14FB1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6082B6B-ADEC-3B95-5AE4-12811C05B86E}"/>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12" name="TextBox 11">
            <a:extLst>
              <a:ext uri="{FF2B5EF4-FFF2-40B4-BE49-F238E27FC236}">
                <a16:creationId xmlns:a16="http://schemas.microsoft.com/office/drawing/2014/main" id="{49D5B4BD-B965-7E55-46DB-AF77CF933951}"/>
              </a:ext>
            </a:extLst>
          </p:cNvPr>
          <p:cNvSpPr txBox="1"/>
          <p:nvPr/>
        </p:nvSpPr>
        <p:spPr>
          <a:xfrm>
            <a:off x="880866" y="1823579"/>
            <a:ext cx="10474661" cy="3416320"/>
          </a:xfrm>
          <a:prstGeom prst="rect">
            <a:avLst/>
          </a:prstGeom>
          <a:noFill/>
        </p:spPr>
        <p:txBody>
          <a:bodyPr wrap="square">
            <a:spAutoFit/>
          </a:bodyPr>
          <a:lstStyle/>
          <a:p>
            <a:pPr lvl="0" defTabSz="914367">
              <a:defRPr/>
            </a:pPr>
            <a:r>
              <a:rPr lang="es-ES" sz="5400" b="0" i="0" dirty="0">
                <a:solidFill>
                  <a:srgbClr val="E6E6E6"/>
                </a:solidFill>
                <a:effectLst/>
                <a:latin typeface="Segoe UI" panose="020B0502040204020203" pitchFamily="34" charset="0"/>
              </a:rPr>
              <a:t>Si proporciona todos los </a:t>
            </a:r>
            <a:r>
              <a:rPr lang="es-ES" sz="5400" b="1" dirty="0">
                <a:solidFill>
                  <a:srgbClr val="8DE971"/>
                </a:solidFill>
                <a:latin typeface="Segoe UI Semibold"/>
              </a:rPr>
              <a:t>servicios</a:t>
            </a:r>
            <a:r>
              <a:rPr lang="es-ES" sz="5400" b="0" i="0" dirty="0">
                <a:solidFill>
                  <a:srgbClr val="E6E6E6"/>
                </a:solidFill>
                <a:effectLst/>
                <a:latin typeface="Segoe UI" panose="020B0502040204020203" pitchFamily="34" charset="0"/>
              </a:rPr>
              <a:t> y </a:t>
            </a:r>
            <a:r>
              <a:rPr lang="es-ES" sz="5400" b="1" dirty="0">
                <a:solidFill>
                  <a:srgbClr val="8DE971"/>
                </a:solidFill>
                <a:latin typeface="Segoe UI Semibold"/>
              </a:rPr>
              <a:t>complementos</a:t>
            </a:r>
            <a:r>
              <a:rPr lang="es-ES" sz="5400" b="0" i="0" dirty="0">
                <a:solidFill>
                  <a:srgbClr val="E6E6E6"/>
                </a:solidFill>
                <a:effectLst/>
                <a:latin typeface="Segoe UI" panose="020B0502040204020203" pitchFamily="34" charset="0"/>
              </a:rPr>
              <a:t> al </a:t>
            </a:r>
            <a:r>
              <a:rPr lang="es-ES" sz="5400" b="1" dirty="0" err="1">
                <a:solidFill>
                  <a:srgbClr val="8DE971"/>
                </a:solidFill>
                <a:latin typeface="Segoe UI Semibold"/>
              </a:rPr>
              <a:t>kernel</a:t>
            </a:r>
            <a:r>
              <a:rPr lang="es-ES" sz="5400" b="0" i="0" dirty="0">
                <a:solidFill>
                  <a:srgbClr val="E6E6E6"/>
                </a:solidFill>
                <a:effectLst/>
                <a:latin typeface="Segoe UI" panose="020B0502040204020203" pitchFamily="34" charset="0"/>
              </a:rPr>
              <a:t>, la inteligencia artificial los </a:t>
            </a:r>
            <a:r>
              <a:rPr lang="es-ES" sz="5400" b="1" dirty="0">
                <a:solidFill>
                  <a:srgbClr val="8DE971"/>
                </a:solidFill>
                <a:latin typeface="Segoe UI Semibold"/>
              </a:rPr>
              <a:t>usará</a:t>
            </a:r>
            <a:r>
              <a:rPr lang="es-ES" sz="5400" b="0" i="0" dirty="0">
                <a:solidFill>
                  <a:srgbClr val="E6E6E6"/>
                </a:solidFill>
                <a:effectLst/>
                <a:latin typeface="Segoe UI" panose="020B0502040204020203" pitchFamily="34" charset="0"/>
              </a:rPr>
              <a:t> sin problemas según sea necesario.</a:t>
            </a:r>
            <a:endParaRPr kumimoji="0" lang="en-US" sz="5400" b="1" i="0" u="none" strike="noStrike" kern="1200" cap="none" spc="0" normalizeH="0" baseline="0" noProof="0" dirty="0">
              <a:ln>
                <a:noFill/>
              </a:ln>
              <a:effectLst/>
              <a:uLnTx/>
              <a:uFillTx/>
              <a:latin typeface="Segoe UI Semibold"/>
            </a:endParaRPr>
          </a:p>
        </p:txBody>
      </p:sp>
    </p:spTree>
    <p:extLst>
      <p:ext uri="{BB962C8B-B14F-4D97-AF65-F5344CB8AC3E}">
        <p14:creationId xmlns:p14="http://schemas.microsoft.com/office/powerpoint/2010/main" val="2616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DFC2-9B41-3337-4584-C3F0433A7240}"/>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40E2959F-7B52-99E4-CF83-7749FE679C0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8AB24AB-388E-C866-1AAD-64576A49AD8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ED361A25-357F-CB58-9DE8-B33DCBB1078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561CB3D-401E-51BB-71E4-72A56B9B167B}"/>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39B72D8B-AEB4-653A-B5FE-631DB8E831B1}"/>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937B8BD5-0454-2419-284A-0C7E1E6ECE48}"/>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6AEE7ACF-3BDB-C474-579A-EEDDF702293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735DFE4B-37C7-04D3-D55E-B05AC8324342}"/>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E638E702-49EB-A78C-6078-3DD2B52A7B3D}"/>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972D893A-5DDF-4669-A08B-AE6156E3C89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8DEBD673-5D39-3A4B-A95F-C825060FBAFE}"/>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DE095395-A0D6-4334-3597-20F41E175343}"/>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01F1996-B0C3-EE30-68F1-524199C6BCDD}"/>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8121823-66D1-4D19-E5A1-21654BE7747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7DF17752-8431-8AA1-523C-5C24983DCF4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44C05074-18CE-9112-FDA7-8719258F7A63}"/>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0546BB3B-1486-87E7-744E-F8B4A7D5377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a:t>
            </a:r>
            <a:r>
              <a:rPr lang="en-GB" dirty="0" err="1"/>
              <a:t>Complementos</a:t>
            </a:r>
            <a:r>
              <a:rPr lang="en-GB" dirty="0"/>
              <a:t>?</a:t>
            </a:r>
          </a:p>
        </p:txBody>
      </p:sp>
      <p:sp>
        <p:nvSpPr>
          <p:cNvPr id="36" name="TextBox 35">
            <a:extLst>
              <a:ext uri="{FF2B5EF4-FFF2-40B4-BE49-F238E27FC236}">
                <a16:creationId xmlns:a16="http://schemas.microsoft.com/office/drawing/2014/main" id="{5F422846-0B11-11E5-874A-700A91286B7E}"/>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731A39E-1E41-D635-591A-7E79FE122D82}"/>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D71AD01A-EE81-44DA-1D11-C26450E9C300}"/>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Tree>
    <p:extLst>
      <p:ext uri="{BB962C8B-B14F-4D97-AF65-F5344CB8AC3E}">
        <p14:creationId xmlns:p14="http://schemas.microsoft.com/office/powerpoint/2010/main" val="9525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4059551"/>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Pensaban</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que solo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eran</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slides?</a:t>
            </a:r>
          </a:p>
        </p:txBody>
      </p:sp>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3262432"/>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a:t>
            </a:r>
            <a:r>
              <a:rPr lang="en-CA" sz="5400" spc="-50" dirty="0" err="1">
                <a:ln w="3175">
                  <a:noFill/>
                </a:ln>
                <a:solidFill>
                  <a:srgbClr val="FFFFFF"/>
                </a:solidFill>
                <a:latin typeface="Segoe UI Semibold"/>
                <a:ea typeface="+mn-lt"/>
                <a:cs typeface="Segoe UI Semibold"/>
              </a:rPr>
              <a:t>emimontesdeoca</a:t>
            </a:r>
            <a:r>
              <a:rPr lang="en-CA" sz="5400" spc="-50" dirty="0">
                <a:ln w="3175">
                  <a:noFill/>
                </a:ln>
                <a:solidFill>
                  <a:srgbClr val="FFFFFF"/>
                </a:solidFill>
                <a:latin typeface="Segoe UI Semibold"/>
                <a:ea typeface="+mn-lt"/>
                <a:cs typeface="Segoe UI Semibold"/>
              </a:rPr>
              <a:t>/sevilladotnet-2025-semantic-kernel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9B44BFC-F962-1FC8-EB55-08050FDEE126}"/>
              </a:ext>
            </a:extLst>
          </p:cNvPr>
          <p:cNvPicPr>
            <a:picLocks noChangeAspect="1"/>
          </p:cNvPicPr>
          <p:nvPr/>
        </p:nvPicPr>
        <p:blipFill>
          <a:blip r:embed="rId3"/>
          <a:stretch>
            <a:fillRect/>
          </a:stretch>
        </p:blipFill>
        <p:spPr>
          <a:xfrm>
            <a:off x="882141" y="771432"/>
            <a:ext cx="4140378" cy="4294998"/>
          </a:xfrm>
          <a:prstGeom prst="rect">
            <a:avLst/>
          </a:prstGeom>
        </p:spPr>
      </p:pic>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4"/>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5"/>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32726" y="607593"/>
            <a:ext cx="5218105" cy="33239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X: @emimontesdocaa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11" name="Picture 10">
            <a:extLst>
              <a:ext uri="{FF2B5EF4-FFF2-40B4-BE49-F238E27FC236}">
                <a16:creationId xmlns:a16="http://schemas.microsoft.com/office/drawing/2014/main" id="{F2AAFA20-B387-3615-D9E6-32C36EACDD17}"/>
              </a:ext>
            </a:extLst>
          </p:cNvPr>
          <p:cNvPicPr>
            <a:picLocks noChangeAspect="1"/>
          </p:cNvPicPr>
          <p:nvPr/>
        </p:nvPicPr>
        <p:blipFill>
          <a:blip r:embed="rId6"/>
          <a:stretch>
            <a:fillRect/>
          </a:stretch>
        </p:blipFill>
        <p:spPr>
          <a:xfrm>
            <a:off x="6404740" y="3582899"/>
            <a:ext cx="3674188" cy="2967062"/>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99468" y="2593046"/>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2950158"/>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natural”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2924991"/>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1138</TotalTime>
  <Words>1488</Words>
  <Application>Microsoft Office PowerPoint</Application>
  <PresentationFormat>Widescreen</PresentationFormat>
  <Paragraphs>134</Paragraphs>
  <Slides>16</Slides>
  <Notes>16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16</vt:i4>
      </vt:variant>
    </vt:vector>
  </HeadingPairs>
  <TitlesOfParts>
    <vt:vector size="32"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¿Y si me muestras código?</vt:lpstr>
      <vt:lpstr>PowerPoint Presentation</vt:lpstr>
      <vt:lpstr>PowerPoint Presentation</vt:lpstr>
      <vt:lpstr>PowerPoint Presentation</vt:lpstr>
      <vt:lpstr>¿Y si programamos?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74</cp:revision>
  <dcterms:created xsi:type="dcterms:W3CDTF">2023-09-25T13:57:04Z</dcterms:created>
  <dcterms:modified xsi:type="dcterms:W3CDTF">2025-04-23T14:46:12Z</dcterms:modified>
</cp:coreProperties>
</file>